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it Chechani" initials="MC" lastIdx="1" clrIdx="0">
    <p:extLst>
      <p:ext uri="{19B8F6BF-5375-455C-9EA6-DF929625EA0E}">
        <p15:presenceInfo xmlns:p15="http://schemas.microsoft.com/office/powerpoint/2012/main" userId="18045ca1a1e376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7E0D4"/>
    <a:srgbClr val="F4F8FB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21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01T17:07:31.642" idx="1">
    <p:pos x="7684" y="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64C0-A755-4709-B454-7A16C1523F3F}" type="datetimeFigureOut">
              <a:rPr lang="en-IN" smtClean="0"/>
              <a:t>18-08-2016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60EC-C4FB-4F5C-B596-804FA1649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14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991B2-2A9C-44AB-9143-1D195400F8EE}" type="datetimeFigureOut">
              <a:rPr lang="en-IN" smtClean="0"/>
              <a:t>18-08-2016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78C9-3823-41F5-8EFC-9F96B8C337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61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78C9-3823-41F5-8EFC-9F96B8C3370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6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96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37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9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098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74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21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944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858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420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2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142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28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277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05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55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217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8CC2-5961-469D-A072-22A3D7CF2EE6}" type="datetimeFigureOut">
              <a:rPr lang="en-IN" smtClean="0"/>
              <a:pPr/>
              <a:t>18-08-2016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6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xchange.in/" TargetMode="External"/><Relationship Id="rId2" Type="http://schemas.openxmlformats.org/officeDocument/2006/relationships/hyperlink" Target="mailto:sales@accxchange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0417" y="3908448"/>
            <a:ext cx="9208789" cy="1811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16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Mobile IMEI Update Solution</a:t>
            </a:r>
          </a:p>
          <a:p>
            <a:pPr algn="ctr"/>
            <a:r>
              <a:rPr lang="en-IN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From Tally to Zed Sales- Bill by Bill </a:t>
            </a:r>
            <a:br>
              <a:rPr lang="en-IN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IN" sz="1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IN" sz="112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GIONEE </a:t>
            </a:r>
            <a:r>
              <a:rPr lang="en-IN" sz="112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National  </a:t>
            </a:r>
            <a:r>
              <a:rPr lang="en-IN" sz="1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Distributors</a:t>
            </a:r>
          </a:p>
          <a:p>
            <a:pPr algn="l"/>
            <a:r>
              <a:rPr lang="en-IN" sz="44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IN" sz="4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IN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58" y="2371256"/>
            <a:ext cx="3139108" cy="1057744"/>
          </a:xfrm>
          <a:prstGeom prst="rect">
            <a:avLst/>
          </a:prstGeom>
        </p:spPr>
      </p:pic>
      <p:sp>
        <p:nvSpPr>
          <p:cNvPr id="8" name="AutoShape 4" descr="Image result for gionee ne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data:image/png;base64,iVBORw0KGgoAAAANSUhEUgAAAKAAAACgCAMAAAC8EZcfAAAA0lBMVEX/awH/////ZwD+awL8////ZAD8ZwD///3///n0k1T1ZAD6ZAD7upL8dRX5zKn//v7++On82sL7xqL0n1v6v5r7onP2oWb++vH4sn71qnz1iUb/8+n///f0fyX6gjzzijX9+ezzbAD5klX7bgD96tb2g0D4kUD2eyz63sj2uIr5s4r3v4/7gjz60bX88t/33bz4hSj3l0z3pm/zdQD61LD2dBj6x6366M35nV3xjkXzhjX4eSb1pnP2x575voz8eSf+9db518P+/+v1rHP3zqX2oFU5mP5MAAAJF0lEQVR4nO2bC3faOhLHbUlINg4YSIp5JYHY4dEE8rihDSFs7y7N9/9KOyPJxgZ86p5zi7N79G+TYEW2fh5JoxnZsSwjIyMjIyMjIyMjIyMjIyMjIyMjI6NTi8Y/afIxpwZUyanxJ0Wtiha3SF4dEtcpg3Ayq2/qoE3PymuermSNen22Pj0gfx4wW+osPN46dGxL1bCDL3lG/nPi3YFQhBe5gzBs2QJriLIA7RgwR6GyoCjNgr8E3BjAfP0PADq/BqwzVcf5wk/JJsVfo0Cpm1snnKkaTnRzegvScNWWcmu5Vaylq+r0wlOixa1zTkCcU5rTf9D1sg58y/OUf1LU+nWrSUBRBqCRUcmCGFD7NpjPuymQG3mdgmmvzbAmFaYbp5YuzWiZEzH+UfGrTVNq7qadCL9oHmrampSw1L0PdLh8ljbPKNBxdlosaJcAmIpmUp08CsQBn/CDL5VSAVPFo8EB3+eKBw3gPwkobCE+GSDNWpAx/9MBVh+GKbFP18WUTno7vUafD9AilMTitF4uoNrXKLCzwEoCZAUB/VIAyfunBww0YCsvp6S1ugbsl9HF7Yb2dvXcxHg511X6bgnRzE1ftz5d51Qhk0g7wuj29Ba0JpEGDHrHW6fkRk10357+ODEcKlT9J3z7zjteo1K3fbUYz0vY+oDgXjXO2GJkHc2W/oLoGuswMTv9EARANwmez7wDQMhTqnfak9v9FS9j62MUr7TiCAC1vNc+cxRgVMreDPG2ChAoot5e4ksJd4GfqTF4zsvoYoj9FsgnfAhLpyuPZrJ3DyKZOGAtx4DYiTMBi4lASDt6pkQ/ccI9h/B9gb/wcRo73dOndIqDTKZ6GjAmgnrPqxCA5LzireYBUwshADaXpfBJQ930FYZwmM9E1HF7t7c9d/ZdILL2QlGvjAGoCXk30BYEIPjnDBuNocMgPMBD6QOD57L4pMIzOU/Uf5FsKqjpIdBPfy1185cS+hNmweFuh7IrUG7CcrenwYHMAiaOEwoRbEnuw+ST4GHj4XNkH9nRQgtOn0Oa/8bASQjxG7+dB9idAtyeHIjw5fu+HdSv+Gd4AEFDsmw/gGMBMMZUfANyHtxaqfN3JwgUiPe4iRo6NGC204/ulh4vdfglwjGGz7yqy1X327w5nTbn9e5qxIn+ZflS0wAWPsKrYW29roVVWPH0k7LPAGhkZGT0/yqa+YxH2XXh+CPW3/PMNOPLf2vdSSeRajXDlzsyu9F6maMZVFiXOc80mr1SSrKIp4p/4+70AnuAuN/Y0VMzxXTvng6qp18kLcyHtSF59KpKnubj+DpoWqTiVWWumWqDVCokzYLb/crayfuiqPgkXkkXF4/PKt54Vp835/J59MuS441enp+fj8NUlcvtRf1l3po9VT2izWHxMdS63CEvP87PryXJJXxK6UNmy5nCj/OPvL3QrPEoX2IYz1gcyY+xQY6vsjVuVQ3K7ztRkokMX9wQjQz03hBruVyPETKDw/9UEf1sLyFoedSq1vcKvxayIZ/UB5jyCJn4wA8F2ILj/hWRlqKvcAeYVqpkkw1bysqW14DA34ZkXQ2uygzi1wYC0jPbziRXrSpcs45bJ7EdRDFAaoVTaJXFiKBr3F0DQKEBLdrtYxbCMGXHGB8+zSdyCw4AkfllnQCKBBAS+36iRYcrQOY0dFGjsXgvYkHvgsFNDX8+uzdaFIc5RcCFBOTtPt65aM7a7ut2s0BGZ77EShIQLPvTOwS07WnvNtEPnIkAaM9ThbkPDNId3B7CXU3/wumppSzbgoYRkFpXERK9POJkhEnobSPhO2KGDgYBmfAZ68jptAc4D+W1iKUTAglYD4ml/5EirmY0B5Dp5HDPVAFiqx2w5aC1VDUAy+vhZmA0IRLQZw50wfAZG/OygE1tIaqvrgBryYWKeEJyC8O/0eYHbjUGBIjvMPKitX4pEF8kxE0k4bxWqOxiu4kW7sNUJocWVCbUtlKAVHUSLWZA3g5grCzpgWNXgPe4s4oT78Lb7VdadBnZvrhTgMzu4igRU7AozwCy6dPj2zVqfB0mFmyu4FDqLSxAyL9CevvNk/MCha86yRmZdDG/Rn/xtLtd+Fl9geYfKrqLOxWwKGPfQ561oG/biaN5IlbsZmydUNuD1wIPpPhXOONbVY8Syjsv8/llGpCSMU7UMU/fLXhcn00VoLA7lfAOHdCmVkFHnbiZxA/C+TvAeD1gdtAusFmMz4FhrOghSL0HOH/ME8B7Qskj+uhzkuKj1SYOvR2gFTZxos8yXQwwQazBmMddLIa6bLgoYkHi9mEluIpreg/QAWOSBrRGMEvx+VcqIliC47Y3KUDyJidKe28Musn7DKkxmBQWcoPWego9cBGbEABZGvAKLAhlsKa8kTAJEeiZw8TAJVYCyEkPl/N+lJ3Fo0r8OgNJzWKuC4u9LMyhMTacVdWiU0EYuRan/OAWarCXid7goCTElcWermkCiMFZu6Gf42T8YOzz8DxaVY5aYxV0hNY6wsHSWo2qEBDCGDwARCP7wpm2qx7ce8VbXvRhUAbdeC1WgJRudXiQAgx5epTFgPFixQs9VabclXt9/QhjwX8H4gCQ0tc+blgOm3ftp4/tz8jBcGFei5c6OUnAC3H1twbptfjtMtEIXbwcg7vC9agIoVVpg7cVcUAo7BRgX1pQPuhKokW5WS5aoYXjNgGEDIaP6sJPA4rdObZzx9E7oReM3Y/DnG4RG8LF3OZAxYLoW23p8zhGM0wBwq2/NQNsT/jSz4popkdPFd9k6HDdF/dNoeJBnEc2vsnlaz8Id1RFQIzUmPzbIx+7oVjACoNh/T6PhgNHiT1i+MnvBgP2/V7fA1++zxcYD+ICML3Qf00AFlwIx97G/pb3Imfg/O3hXJoNBvEFUYMZRtSbVBH8ftAtnJXw2tWNGyuUed0EPvWSSUho7ardudts/rV1f1C93Qszswe11tqAnPJbOFzhokMnblYyXtovLPpuA4WZT3aS26f4RcjOI1h47MkMLZU5UuXOdvehsjpKMxdMgkxIAnclvFg4I6+8t7EQe6gjSa7Kt/fy/NRBfLncNDrTrNkyNjIyMjIyMjIyMjIyMjIyMjIyMjL65/RfrB+02GuQVeEAAAAASUVORK5CYII="/>
          <p:cNvSpPr>
            <a:spLocks noChangeAspect="1" noChangeArrowheads="1"/>
          </p:cNvSpPr>
          <p:nvPr/>
        </p:nvSpPr>
        <p:spPr bwMode="auto">
          <a:xfrm>
            <a:off x="8441445" y="26139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799470" y="1383097"/>
            <a:ext cx="317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Introducing…. </a:t>
            </a:r>
          </a:p>
        </p:txBody>
      </p:sp>
    </p:spTree>
    <p:extLst>
      <p:ext uri="{BB962C8B-B14F-4D97-AF65-F5344CB8AC3E}">
        <p14:creationId xmlns:p14="http://schemas.microsoft.com/office/powerpoint/2010/main" val="279371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You don’t have to change the way you create Sales Invoice in your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Just Create a Sales Invoice with Following details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Party 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Mobile Model </a:t>
            </a:r>
            <a:r>
              <a:rPr lang="en-US" sz="2000" dirty="0" smtClean="0">
                <a:latin typeface="Calibri" panose="020F0502020204030204" pitchFamily="34" charset="0"/>
              </a:rPr>
              <a:t>No. </a:t>
            </a:r>
            <a:r>
              <a:rPr lang="en-US" sz="2000" dirty="0">
                <a:latin typeface="Calibri" panose="020F0502020204030204" pitchFamily="34" charset="0"/>
              </a:rPr>
              <a:t>Sold.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IMEI no of Mobiles in either Description or in Batches.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Inputting Other charges and appropriate Taxes.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I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7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2469" y="4232366"/>
            <a:ext cx="636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One Time Registration with Zed Sales User Id &amp; Zed Sales Code(Distributor Code) to integrate with Tally for Direct updation of IMEI no. for every Mobile Brand a Distributor deal with</a:t>
            </a:r>
            <a:endParaRPr lang="en-I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1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4180114"/>
            <a:ext cx="7067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Configuring Voucher types for easy Updation of Sales &amp; Sales Return in Zed Sales CRM for every Mobile Brand a Distributor deal with</a:t>
            </a:r>
            <a:endParaRPr lang="en-IN" dirty="0">
              <a:latin typeface="Calibri" panose="020F0502020204030204" pitchFamily="34" charset="0"/>
            </a:endParaRPr>
          </a:p>
          <a:p>
            <a:pPr algn="just"/>
            <a:endParaRPr lang="en-I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3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213" y="4376811"/>
            <a:ext cx="662568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latin typeface="Calibri" panose="020F0502020204030204" pitchFamily="34" charset="0"/>
                <a:cs typeface="Arial" panose="020B0604020202020204" pitchFamily="34" charset="0"/>
              </a:rPr>
              <a:t>Created a Sales Invoice to sell different models Gionee Mobiles to Google India Ltd having different IMEI no</a:t>
            </a:r>
          </a:p>
        </p:txBody>
      </p:sp>
      <p:sp>
        <p:nvSpPr>
          <p:cNvPr id="2" name="Down Arrow 1"/>
          <p:cNvSpPr/>
          <p:nvPr/>
        </p:nvSpPr>
        <p:spPr>
          <a:xfrm>
            <a:off x="2552700" y="2882900"/>
            <a:ext cx="292100" cy="1371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440" y="1083213"/>
            <a:ext cx="9551963" cy="46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245"/>
            <a:ext cx="12192000" cy="685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5477" y="4262908"/>
            <a:ext cx="633640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latin typeface="Calibri" panose="020F0502020204030204" pitchFamily="34" charset="0"/>
                <a:cs typeface="Arial" panose="020B0604020202020204" pitchFamily="34" charset="0"/>
              </a:rPr>
              <a:t>Sales Entry fetched in Sales Invoice Outbox Tab ready to be updated in Zed Sales CRM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7287" y="1198801"/>
            <a:ext cx="7932783" cy="233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30800" y="1701800"/>
            <a:ext cx="368300" cy="2349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048" y="0"/>
            <a:ext cx="12213047" cy="6866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4817" y="4800600"/>
            <a:ext cx="670746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latin typeface="Calibri" panose="020F0502020204030204" pitchFamily="34" charset="0"/>
                <a:cs typeface="Arial" panose="020B0604020202020204" pitchFamily="34" charset="0"/>
              </a:rPr>
              <a:t>Verifying Sales Entry before the updation of IMEI no in Zed Sales CRM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84700" y="3594100"/>
            <a:ext cx="279400" cy="1206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966" y="3882297"/>
            <a:ext cx="2548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</a:rPr>
              <a:t>The IMEI no Highlighted in Green are updated in Zed Sales CRM as they are of Gionee Mobile,</a:t>
            </a:r>
          </a:p>
          <a:p>
            <a:pPr algn="just"/>
            <a:r>
              <a:rPr lang="en-US" sz="1200" dirty="0">
                <a:latin typeface="Calibri" panose="020F0502020204030204" pitchFamily="34" charset="0"/>
              </a:rPr>
              <a:t>The IMEI numbers not Highlighted are of other Mobile Company or are wrong.</a:t>
            </a:r>
            <a:endParaRPr lang="en-IN" sz="1200" dirty="0">
              <a:latin typeface="Calibri" panose="020F0502020204030204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8477794" y="3331029"/>
            <a:ext cx="1084490" cy="10319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2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048" y="0"/>
            <a:ext cx="12213047" cy="68664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628709" y="1449977"/>
            <a:ext cx="2063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92640" y="1352005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Party Zed sales code to whom the Mobiles are sold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67052" y="3226526"/>
            <a:ext cx="1" cy="149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74822" y="3226525"/>
            <a:ext cx="0" cy="18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28709" y="3164894"/>
            <a:ext cx="0" cy="18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64912" y="3226526"/>
            <a:ext cx="3992" cy="2293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284196" y="3126459"/>
            <a:ext cx="0" cy="18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92640" y="3226525"/>
            <a:ext cx="0" cy="215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64628" y="1449977"/>
            <a:ext cx="1776549" cy="1776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32251" y="4729758"/>
            <a:ext cx="234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Code of party who sold Mobile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76107" y="5107323"/>
            <a:ext cx="95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Voucher No</a:t>
            </a:r>
            <a:endParaRPr lang="en-IN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168304" y="5094513"/>
            <a:ext cx="110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Voucher Date</a:t>
            </a:r>
            <a:endParaRPr lang="en-IN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079323" y="5508709"/>
            <a:ext cx="849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IMEI No.</a:t>
            </a:r>
            <a:endParaRPr lang="en-IN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794339" y="5006757"/>
            <a:ext cx="97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Quantity</a:t>
            </a:r>
            <a:endParaRPr lang="en-IN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9222644" y="5365701"/>
            <a:ext cx="144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SKU Code</a:t>
            </a:r>
            <a:endParaRPr lang="en-IN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876107" y="4160519"/>
            <a:ext cx="394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80158" y="4037259"/>
            <a:ext cx="172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Tick this and Click on Send now to update the IMEI no in ZED sales CRM</a:t>
            </a:r>
            <a:endParaRPr lang="en-IN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742053" y="311275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Option to edit Bill no in case of Duplicate invoice No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863840" y="718099"/>
            <a:ext cx="0" cy="34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61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048" y="0"/>
            <a:ext cx="12213047" cy="68664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628709" y="1449977"/>
            <a:ext cx="1801894" cy="10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76263" y="1460310"/>
            <a:ext cx="230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Choice to provide ZED SALES Code and automated mapping for next time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187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455" y="4571292"/>
            <a:ext cx="71170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latin typeface="Calibri" panose="020F0502020204030204" pitchFamily="34" charset="0"/>
                <a:cs typeface="Arial" panose="020B0604020202020204" pitchFamily="34" charset="0"/>
              </a:rPr>
              <a:t>Sales Entry Updated in Zed Sales CRM is being Highlighted in green Colour and is Shown in Sales Invoice Outbox Tab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42392" y="1536700"/>
            <a:ext cx="364112" cy="287154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1873" y="1737360"/>
            <a:ext cx="492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</a:rPr>
              <a:t>If the IMEI numbers are successfully updated in Zed Sales CRM then the narration of Sales Invoice will contain this sign ‘$$’ in Tally</a:t>
            </a:r>
          </a:p>
        </p:txBody>
      </p:sp>
    </p:spTree>
    <p:extLst>
      <p:ext uri="{BB962C8B-B14F-4D97-AF65-F5344CB8AC3E}">
        <p14:creationId xmlns:p14="http://schemas.microsoft.com/office/powerpoint/2010/main" val="85477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677" y="1861866"/>
            <a:ext cx="883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Quick look at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How the National Distributor can check the status of Pending IMEI for the given period of time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6330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Solutions Offering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198" y="2026326"/>
            <a:ext cx="8375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</a:rPr>
              <a:t>Real-time Mobile IMEI update to Zed Sales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</a:rPr>
              <a:t>Digital Invoice to RDs for Automated Posting into Tally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</a:rPr>
              <a:t>Instant Access to Statement of Account with all 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</a:rPr>
              <a:t>Invoice to RDs in HTML format on their Smart 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</a:rPr>
              <a:t>Billing Add-on for </a:t>
            </a:r>
            <a:r>
              <a:rPr lang="en-IN" sz="2400" dirty="0" err="1">
                <a:latin typeface="Calibri" panose="020F0502020204030204" pitchFamily="34" charset="0"/>
              </a:rPr>
              <a:t>scaning</a:t>
            </a:r>
            <a:r>
              <a:rPr lang="en-IN" sz="2400" dirty="0">
                <a:latin typeface="Calibri" panose="020F0502020204030204" pitchFamily="34" charset="0"/>
              </a:rPr>
              <a:t> Mobile IMEI from large boxes </a:t>
            </a:r>
          </a:p>
        </p:txBody>
      </p:sp>
    </p:spTree>
    <p:extLst>
      <p:ext uri="{BB962C8B-B14F-4D97-AF65-F5344CB8AC3E}">
        <p14:creationId xmlns:p14="http://schemas.microsoft.com/office/powerpoint/2010/main" val="69890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83040" y="1492016"/>
            <a:ext cx="1861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</a:rPr>
              <a:t>To check the IMEI of certain period, first fetch the voucher of that period from Tally in AccXchange in Sales Invoice Outbox Tab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734567" y="1269242"/>
            <a:ext cx="341194" cy="36439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417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" y="0"/>
            <a:ext cx="12188190" cy="68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2985" y="3429000"/>
            <a:ext cx="57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</a:rPr>
              <a:t>After the Vouchers are fetched then click on view report</a:t>
            </a:r>
          </a:p>
          <a:p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39014" y="3752165"/>
            <a:ext cx="1589649" cy="158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2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4716" y="2822968"/>
            <a:ext cx="1978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</a:rPr>
              <a:t>After that select the same period in view report tab and click on search to fetch all the IMEI that you have updated in Zed Sales during that period</a:t>
            </a:r>
          </a:p>
          <a:p>
            <a:pPr algn="just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10154" y="886265"/>
            <a:ext cx="5978769" cy="2011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90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4622" y="3099694"/>
            <a:ext cx="713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ACC Ltd</a:t>
            </a:r>
          </a:p>
          <a:p>
            <a:pPr algn="just"/>
            <a:endParaRPr lang="en-IN" sz="36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05" y="3967319"/>
            <a:ext cx="1567434" cy="1106424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15589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Quick look at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How the </a:t>
            </a:r>
            <a:r>
              <a:rPr lang="en-IN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Bulk IMEI Scanning and Validation for Tally Invoices works</a:t>
            </a:r>
            <a:endParaRPr lang="en-US" sz="2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9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699" y="3616657"/>
            <a:ext cx="641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Sales Department Creates Sales Invoice in the Books without entering the IMEI no. of the Mobile in Description</a:t>
            </a:r>
            <a:endParaRPr lang="en-IN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7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510" y="3439236"/>
            <a:ext cx="605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Dispatch department opens AccXchange and Clicks on ‘Alter Invoice’ to add the IMEI no in the Invoice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83188" y="3903260"/>
            <a:ext cx="1064525" cy="14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3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Then Dispatch department user will have to Synchronize the Invoices, to do so click on ‘Synchronize Vouchers’</a:t>
            </a:r>
            <a:endParaRPr lang="en-IN" sz="2000" dirty="0"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28848" y="791570"/>
            <a:ext cx="109182" cy="2314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15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5225" y="2503995"/>
            <a:ext cx="5936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</a:rPr>
              <a:t>Then select the date of which vouchers are to be synchronized, and also whether to sync all Vouchers, New Vouchers or Select Vouchers manually.</a:t>
            </a:r>
            <a:endParaRPr lang="en-IN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2938" y="3930556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Then Click on ‘Start Sync’</a:t>
            </a:r>
            <a:endParaRPr lang="en-IN" sz="24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00299" y="3930556"/>
            <a:ext cx="1078173" cy="255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45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4519" y="2975212"/>
            <a:ext cx="706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Then Select the Voucher No and Click on Load to enter the IMEI no in Description </a:t>
            </a:r>
            <a:endParaRPr lang="en-IN" sz="2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41242" y="545910"/>
            <a:ext cx="27295" cy="2429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218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5790" cy="6862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3821" y="2361063"/>
            <a:ext cx="4981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Then Enter the Box no of the Mobile to Input all the 20 IMEI at Once in the description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or</a:t>
            </a:r>
          </a:p>
          <a:p>
            <a:r>
              <a:rPr lang="en-US" sz="2000" dirty="0">
                <a:latin typeface="Calibri" panose="020F0502020204030204" pitchFamily="34" charset="0"/>
              </a:rPr>
              <a:t>Scan IMEI one by One with help of barcode reader</a:t>
            </a:r>
            <a:endParaRPr lang="en-I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b="1" dirty="0"/>
              <a:t>Pain Areas and Challenges with </a:t>
            </a:r>
            <a:br>
              <a:rPr lang="en-IN" b="1" dirty="0"/>
            </a:br>
            <a:r>
              <a:rPr lang="en-IN" b="1" dirty="0"/>
              <a:t>Manual update of Mobile IMEI with Zed Sales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7791" y="2109273"/>
            <a:ext cx="7565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IN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Preparing Excel Sheet with accurate information takes time.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On mismatch of certain IMEI, Zed Sales does not allow to upload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Requires editing multiple time before successful upload to zed Sales</a:t>
            </a:r>
          </a:p>
          <a:p>
            <a:pPr lvl="0"/>
            <a:endParaRPr lang="en-IN" sz="20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Model no for every Mobile IMEI is not available handy </a:t>
            </a:r>
          </a:p>
          <a:p>
            <a:pPr lvl="0"/>
            <a:endParaRPr lang="en-IN" sz="20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Physical despatch of goods but sales being not updated in Zed Sales</a:t>
            </a:r>
          </a:p>
        </p:txBody>
      </p:sp>
    </p:spTree>
    <p:extLst>
      <p:ext uri="{BB962C8B-B14F-4D97-AF65-F5344CB8AC3E}">
        <p14:creationId xmlns:p14="http://schemas.microsoft.com/office/powerpoint/2010/main" val="390052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7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7541" y="3028891"/>
            <a:ext cx="751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Then Press enter to Save the Voucher with IMEI no in description.</a:t>
            </a:r>
            <a:endParaRPr lang="en-I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0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0687" y="4995080"/>
            <a:ext cx="66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Then Open Tally and check the IMEI no added in Description</a:t>
            </a:r>
            <a:endParaRPr lang="en-I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69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8246" y="635358"/>
            <a:ext cx="8596668" cy="1320800"/>
          </a:xfrm>
        </p:spPr>
        <p:txBody>
          <a:bodyPr/>
          <a:lstStyle/>
          <a:p>
            <a:r>
              <a:rPr lang="en-US" b="1" dirty="0"/>
              <a:t>Key Value Drivers of AccXchange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8246" y="2013228"/>
            <a:ext cx="7548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Simplifies Zed Sales Portal Update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Enables Collaborative Accounting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Lowers down cost of managing Accounts &amp; 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Improving Speed  of information and data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Accuracy in information capturing – Less Human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80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3980" y="240252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/>
              <a:t/>
            </a:r>
            <a:br>
              <a:rPr lang="en-IN" sz="2000" b="1" dirty="0"/>
            </a:br>
            <a:r>
              <a:rPr lang="en-IN" b="1" dirty="0"/>
              <a:t/>
            </a:r>
            <a:br>
              <a:rPr lang="en-IN" b="1" dirty="0"/>
            </a:br>
            <a:endParaRPr lang="en-IN" b="1" dirty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1900" b="1" dirty="0"/>
              <a:t>AccXchange Transactions Worldwide Pvt Ltd</a:t>
            </a:r>
          </a:p>
          <a:p>
            <a:pPr marL="0" indent="0">
              <a:buNone/>
            </a:pPr>
            <a:r>
              <a:rPr lang="en-IN" dirty="0" smtClean="0"/>
              <a:t>21, Badal Textile Market, Pur Road, </a:t>
            </a:r>
            <a:r>
              <a:rPr lang="en-IN" dirty="0"/>
              <a:t>Bhilwara-311001 Rajasthan</a:t>
            </a:r>
          </a:p>
          <a:p>
            <a:pPr marL="0" indent="0">
              <a:buNone/>
            </a:pPr>
            <a:r>
              <a:rPr lang="en-IN" dirty="0">
                <a:hlinkClick r:id="rId2"/>
              </a:rPr>
              <a:t>ca.bc.chechani@accxchange.in</a:t>
            </a:r>
            <a:r>
              <a:rPr lang="en-IN" dirty="0"/>
              <a:t> </a:t>
            </a:r>
            <a:r>
              <a:rPr lang="en-IN"/>
              <a:t>, </a:t>
            </a:r>
            <a:r>
              <a:rPr lang="en-IN" smtClean="0">
                <a:hlinkClick r:id="rId3"/>
              </a:rPr>
              <a:t>www.AccXchange.in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Mobile: +91-8875627151: Boardline : </a:t>
            </a:r>
            <a:r>
              <a:rPr lang="en-IN" dirty="0" smtClean="0"/>
              <a:t>+91-7822094210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703421" y="1002089"/>
            <a:ext cx="5123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>
                <a:latin typeface="Calibri" panose="020F0502020204030204" pitchFamily="34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80" y="3108979"/>
            <a:ext cx="3031214" cy="10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8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66645"/>
            <a:ext cx="8596668" cy="640938"/>
          </a:xfrm>
        </p:spPr>
        <p:txBody>
          <a:bodyPr>
            <a:normAutofit fontScale="90000"/>
          </a:bodyPr>
          <a:lstStyle/>
          <a:p>
            <a:r>
              <a:rPr lang="en-IN" dirty="0"/>
              <a:t>Real-time Mobile IMEI update to Zed Sales </a:t>
            </a:r>
            <a:br>
              <a:rPr lang="en-IN" dirty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55084" y="5024093"/>
            <a:ext cx="895511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more creation of Excel Sheets for updating of IMEI no in Zed Sales.</a:t>
            </a:r>
          </a:p>
          <a:p>
            <a:pPr lvl="0" algn="just">
              <a:lnSpc>
                <a:spcPct val="105000"/>
              </a:lnSpc>
              <a:spcAft>
                <a:spcPts val="0"/>
              </a:spcAft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to remember SKU code of specific Model.</a:t>
            </a:r>
          </a:p>
          <a:p>
            <a:pPr marL="34290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timely, accurate and simplified Gionee Mobile IMEI No. into Zed Sales.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Aft>
                <a:spcPts val="0"/>
              </a:spcAft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084" y="1361154"/>
            <a:ext cx="844116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by Bill updating of IMEI No. to Zed Sales.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 code of Model no is directly fetched from Zed sales from IMEI No. 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for the pending IMEI No. for the invoices created during the given period of time.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Updating of IMEI No. in Zed Sales for both Sales &amp; Sales return transactions.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status of Specific IMEI No. or multiple IMEI No.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IMEI No. is in stock of which Distributor/Retailer.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90" y="4346876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418150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54186" y="215120"/>
            <a:ext cx="4934826" cy="2234824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b="1" dirty="0">
              <a:ln w="0"/>
              <a:solidFill>
                <a:schemeClr val="accent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7528" y="3024949"/>
            <a:ext cx="1626693" cy="1169575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586324" y="3256361"/>
            <a:ext cx="1752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354817">
            <a:off x="-69759" y="2023107"/>
            <a:ext cx="176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Calibri" panose="020F0502020204030204" pitchFamily="34" charset="0"/>
              </a:rPr>
              <a:t>Upload Sales of Mobiles </a:t>
            </a:r>
          </a:p>
          <a:p>
            <a:pPr algn="ctr"/>
            <a:r>
              <a:rPr lang="en-IN" sz="1200" b="1" dirty="0">
                <a:latin typeface="Calibri" panose="020F0502020204030204" pitchFamily="34" charset="0"/>
              </a:rPr>
              <a:t>with IMEI numbers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63458" y="1545970"/>
            <a:ext cx="20794" cy="1425407"/>
          </a:xfrm>
          <a:prstGeom prst="straightConnector1">
            <a:avLst/>
          </a:prstGeom>
          <a:ln w="38100" cap="rnd" cmpd="sng">
            <a:miter lim="800000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9408" y="2602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45869" y="652977"/>
            <a:ext cx="1019440" cy="95038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2866" y="980978"/>
            <a:ext cx="702783" cy="46852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244048" y="1331561"/>
            <a:ext cx="1718483" cy="49905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789088" y="1347028"/>
            <a:ext cx="1482781" cy="85931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856" y="1571783"/>
            <a:ext cx="1205028" cy="406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549135">
            <a:off x="5980967" y="1710536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Sales to Distributors with IMEI Numbers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930412" y="2193815"/>
            <a:ext cx="3180491" cy="1096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476217">
            <a:off x="2111010" y="2836491"/>
            <a:ext cx="299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One Click Report Secondary Sales with IMEI numbers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08419" y="2754420"/>
            <a:ext cx="4934826" cy="1948904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Distributors</a:t>
            </a:r>
          </a:p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57135" y="3496435"/>
            <a:ext cx="1019440" cy="92463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518" y="3780675"/>
            <a:ext cx="702783" cy="37704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764748" y="3601730"/>
            <a:ext cx="1482781" cy="69152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5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9189" y="3783291"/>
            <a:ext cx="1205028" cy="326762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6330602" y="3949285"/>
            <a:ext cx="1744045" cy="37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72119" y="3499415"/>
            <a:ext cx="2498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Post of Invoices  with IMEI Numbers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317575" y="3789690"/>
            <a:ext cx="1864908" cy="3275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35128" y="4085138"/>
            <a:ext cx="2026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Sales to </a:t>
            </a:r>
            <a:r>
              <a:rPr lang="en-IN" sz="1000" dirty="0">
                <a:latin typeface="Calibri" panose="020F0502020204030204" pitchFamily="34" charset="0"/>
              </a:rPr>
              <a:t>Dealer</a:t>
            </a:r>
            <a:r>
              <a:rPr lang="en-IN" sz="1000" b="1" dirty="0">
                <a:latin typeface="Calibri" panose="020F0502020204030204" pitchFamily="34" charset="0"/>
              </a:rPr>
              <a:t> with IMEI Numbers</a:t>
            </a:r>
          </a:p>
        </p:txBody>
      </p:sp>
      <p:cxnSp>
        <p:nvCxnSpPr>
          <p:cNvPr id="31" name="Straight Arrow Connector 30"/>
          <p:cNvCxnSpPr>
            <a:stCxn id="25" idx="2"/>
          </p:cNvCxnSpPr>
          <p:nvPr/>
        </p:nvCxnSpPr>
        <p:spPr>
          <a:xfrm flipH="1" flipV="1">
            <a:off x="2066593" y="3910074"/>
            <a:ext cx="2698155" cy="37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52186" y="3986069"/>
            <a:ext cx="29979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One Click Report of Tertiary Sales with IMEI numbers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39787" y="5034967"/>
            <a:ext cx="4903457" cy="1594434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Dealers/Retailers</a:t>
            </a:r>
            <a:endParaRPr lang="en-IN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309652" y="5500813"/>
            <a:ext cx="1019439" cy="90126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Picture 34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2841" y="5871358"/>
            <a:ext cx="702783" cy="377042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776211" y="5671767"/>
            <a:ext cx="1482781" cy="69152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Picture 36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652" y="5853328"/>
            <a:ext cx="1205028" cy="326762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6229950" y="6089305"/>
            <a:ext cx="1796364" cy="8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08252" y="5602233"/>
            <a:ext cx="2498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Post of Invoices  with IMEI Numbers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58992" y="5942534"/>
            <a:ext cx="1815655" cy="171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9927" y="6202185"/>
            <a:ext cx="2114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dirty="0">
                <a:latin typeface="Calibri" panose="020F0502020204030204" pitchFamily="34" charset="0"/>
              </a:rPr>
              <a:t>Sales to End User with IMEI Numbers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599452" y="4144571"/>
            <a:ext cx="3156751" cy="1585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87216">
            <a:off x="1716370" y="4923594"/>
            <a:ext cx="2023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One Click update of IMEI numbers</a:t>
            </a:r>
            <a:r>
              <a:rPr lang="en-IN" sz="1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953663" y="2816886"/>
            <a:ext cx="1584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Transmit Invoice Digitally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5460689" y="2219694"/>
            <a:ext cx="36283" cy="1338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4908287" y="4901316"/>
            <a:ext cx="1584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latin typeface="Calibri" panose="020F0502020204030204" pitchFamily="34" charset="0"/>
              </a:rPr>
              <a:t>Transmit Invoice Digitally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430595" y="4291614"/>
            <a:ext cx="36283" cy="1338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6" y="3455420"/>
            <a:ext cx="1299170" cy="32912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662118" y="408217"/>
            <a:ext cx="158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National Distributors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7" y="134900"/>
            <a:ext cx="1312679" cy="131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4534" y="2274601"/>
            <a:ext cx="4698105" cy="3632236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60719" y="570964"/>
            <a:ext cx="8596668" cy="1320800"/>
          </a:xfrm>
        </p:spPr>
        <p:txBody>
          <a:bodyPr>
            <a:normAutofit/>
          </a:bodyPr>
          <a:lstStyle/>
          <a:p>
            <a:r>
              <a:rPr lang="en-IN" b="1" dirty="0"/>
              <a:t>Digital Invoicing Solution for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719" y="2767280"/>
            <a:ext cx="3451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Sending and Receiving invoices in digital format enabling automated entry in Tally of Recover’s company</a:t>
            </a:r>
            <a:endParaRPr lang="en-US" sz="2000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5743" y="733757"/>
            <a:ext cx="1003553" cy="6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8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86427" y="6224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Share and Access Ledger Accounts </a:t>
            </a:r>
            <a:br>
              <a:rPr lang="en-IN" b="1" dirty="0"/>
            </a:br>
            <a:r>
              <a:rPr lang="en-IN" b="1" dirty="0"/>
              <a:t>From One Tally Company to Another</a:t>
            </a:r>
            <a:br>
              <a:rPr lang="en-IN" b="1" dirty="0"/>
            </a:br>
            <a:r>
              <a:rPr lang="en-IN" b="1" dirty="0"/>
              <a:t/>
            </a:r>
            <a:br>
              <a:rPr lang="en-IN" b="1" dirty="0"/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932" y="6503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986427" y="1987782"/>
            <a:ext cx="859666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request for Statement of Accounts from your Connected Parties </a:t>
            </a: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based request system, so no unauthorised invoice will be sent.</a:t>
            </a: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to excel for easy reconciliation</a:t>
            </a: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64665" y="4931537"/>
            <a:ext cx="664979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reconcile your ledgers as per the statement of Accounts.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 reconciliation leads to faster receipts of payments.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dependent on Accountant for access to Statements.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5504" y="4188479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217134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62" y="3429000"/>
            <a:ext cx="6730857" cy="3203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192" y="710365"/>
            <a:ext cx="105099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Notify Invoice to Customer's Smart Phone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681" y="1598784"/>
            <a:ext cx="9042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Send invoices in Tally to your customer’s smart phone instantly.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Customers requires AccXchange App and connected to vendors AccXchange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Customers can get invoices from their other vendors through the same App.</a:t>
            </a:r>
          </a:p>
        </p:txBody>
      </p:sp>
    </p:spTree>
    <p:extLst>
      <p:ext uri="{BB962C8B-B14F-4D97-AF65-F5344CB8AC3E}">
        <p14:creationId xmlns:p14="http://schemas.microsoft.com/office/powerpoint/2010/main" val="32210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4622" y="3099694"/>
            <a:ext cx="71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Balaji Comm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05" y="3967319"/>
            <a:ext cx="1567434" cy="1106424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15589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Quick look at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How the IMEI Numbers will be updated in Zed Sales CRM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051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1025</Words>
  <Application>Microsoft Office PowerPoint</Application>
  <PresentationFormat>Widescreen</PresentationFormat>
  <Paragraphs>142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PowerPoint Presentation</vt:lpstr>
      <vt:lpstr>Solutions Offering </vt:lpstr>
      <vt:lpstr>Pain Areas and Challenges with  Manual update of Mobile IMEI with Zed Sales </vt:lpstr>
      <vt:lpstr>Real-time Mobile IMEI update to Zed Sales  </vt:lpstr>
      <vt:lpstr>PowerPoint Presentation</vt:lpstr>
      <vt:lpstr>Digital Invoicing Solution for </vt:lpstr>
      <vt:lpstr>Share and Access Ledger Accounts  From One Tally Company to Another  </vt:lpstr>
      <vt:lpstr>PowerPoint Presentation</vt:lpstr>
      <vt:lpstr>Quick look at  How the IMEI Numbers will be updated in Zed Sales CRM</vt:lpstr>
      <vt:lpstr>You don’t have to change the way you create Sales Invoice in your books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look at  How the Bulk IMEI Scanning and Validation for Tally Invoices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Value Drivers of AccXchange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 Chechani</dc:creator>
  <cp:lastModifiedBy>Kunal Pareek</cp:lastModifiedBy>
  <cp:revision>533</cp:revision>
  <dcterms:created xsi:type="dcterms:W3CDTF">2015-06-28T10:41:18Z</dcterms:created>
  <dcterms:modified xsi:type="dcterms:W3CDTF">2016-08-18T08:21:18Z</dcterms:modified>
</cp:coreProperties>
</file>